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F10648-9F91-4DA8-B49F-6B6CB5A2F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2AD9D01-E7E6-4B29-B5CE-2EA514159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9E863E4-AC53-4F50-8A0C-4B865DAF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FEE3120-F70B-4888-B9D7-89CFE955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D816ED-3800-4BCA-B077-304EA18C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9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5671E7-4DB8-412C-BB32-3BF139AD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E96903C-9116-4D13-AA13-2CC580E41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6D66085-A886-479F-9C92-12B9A73F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FCE3AE-E2BA-425B-A257-B3015FA2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A48FBF3-8ECE-4CAF-B85F-02FFBACC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103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2A6AD33-66BA-4F84-A211-256697DFE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60D5FEA-39A2-4D92-AFDE-8E5D556F0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3235DC-9E4F-4088-8F89-3268C641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42C197-FA85-406F-9FAF-000FD0F9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1EE45EC-BB79-49CC-8BB4-9F7BACBE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558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29F4FE-DA2F-42F0-9D0B-A207A36E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47B685-2073-4D4F-8DEA-556B9618F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2D55950-30F5-401F-9FF9-9769F7A2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9766661-EC3C-4626-8392-B1D18296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993F4C8-4212-41C4-B6D5-F27F21C1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996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24A5A4-20ED-4984-A6A4-9F8069A7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F92BC39-62B5-4FA5-AE50-3E59DB8BC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6E5DE7-44E7-4A4F-AA3F-E3C1C204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2CC6B2D-DA02-4851-8EB1-A904DD39D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2AA8154-76BE-4DF0-85F5-22C612DF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605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1D9414-FEAE-4518-BECF-90C92759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B96172-0793-4DDC-956A-43C256697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325A416-D7E0-4BE6-855F-92B043D04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7B18541-A88C-496F-AC45-12FA2F1C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EE4C9B-D060-4E00-BC63-0C75E334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5B31E4A-99CB-43FB-8239-AD39071D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84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4856A9-030F-46FC-A006-93B8BFD95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4E54B43-3AFD-45C9-A548-C723C2472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0B2B3C5-D336-43FA-87E7-9A63DA6BC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67DBC9C-319F-40EE-A380-6A04D39DF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D5FD483-2561-4F9D-B9B4-260E5F805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7A9F69-442E-4E20-8EAC-DFF38E5B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92A20A4-BB5A-47F3-90FD-3E29BD07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778F900-A3ED-4DFF-85C9-EA195816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661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D19A3F-0AD7-4657-820A-6CCC599F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2F20169-7622-44FB-A56B-AE28F583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A82E29B-1E96-4E45-8447-976719DE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49B7661-E8BE-473A-A78D-23B9FE03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82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4A82DF1-9F8F-44E4-A8EC-3C2730B1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9957B74-C3BB-48D7-AB91-5C4D742A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A77D20-6B96-4075-8A9A-3419DA7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216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3CEB2F-AC28-460C-80F0-19F7E705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F0A7B8-D59B-40C6-9C2E-E25B5A891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F438D78-64AA-4708-BB57-D998D1AA9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8F1BC70-6AA8-4AF0-A9BF-5EBB510F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5E6B97E-B154-4ABB-9CA1-DEE96B5E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ECF7FE7-0EDD-4023-928A-5C766EF9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902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C51D4B-9887-4A40-B75C-69C892E3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2FAEF14-EDEC-4578-AA69-70ED3C622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85BE994-05D0-4D73-B5F9-E605401E8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BAA2223-4E68-4289-A94D-0F376255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DAF018-7CDF-4C8A-A911-F0463939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BE2BD24-433E-4DE2-8643-48066DF1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472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69E98E3-DA6C-4B59-B9E3-8DF8B959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50B8920-D0C5-410C-9034-8D980DAA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06CB20-A0A7-4701-A3FB-6E74E5879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BFEE0-A286-4EF2-B8AA-BDE68E02A144}" type="datetimeFigureOut">
              <a:rPr lang="tr-TR" smtClean="0"/>
              <a:t>24.12.2021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364D7F0-0E98-41BC-85E7-264EB558B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FE62908-0A64-4252-9AE6-4A760ACE0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52211-5B1F-405D-A597-FACD0A5317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NESNEYE YÖNELİK PROGRAMLAMA DÖNEM PROJESİ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EB2D15-D4E6-46BA-BA8B-90F8AFD64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HAZIRLAYANLAR</a:t>
            </a:r>
          </a:p>
          <a:p>
            <a:r>
              <a:rPr lang="tr-TR" dirty="0"/>
              <a:t>HAVA GÜNDOĞAN-202802083</a:t>
            </a:r>
          </a:p>
          <a:p>
            <a:r>
              <a:rPr lang="tr-TR" dirty="0"/>
              <a:t>MAHSUM YILDIZ-202804014</a:t>
            </a:r>
          </a:p>
          <a:p>
            <a:r>
              <a:rPr lang="tr-TR" dirty="0"/>
              <a:t>CİHAN MUTLU-212802103</a:t>
            </a:r>
          </a:p>
        </p:txBody>
      </p:sp>
    </p:spTree>
    <p:extLst>
      <p:ext uri="{BB962C8B-B14F-4D97-AF65-F5344CB8AC3E}">
        <p14:creationId xmlns:p14="http://schemas.microsoft.com/office/powerpoint/2010/main" val="3752924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26A4BA-6EDF-4068-9F03-A4FB723F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3D2490-C95F-4398-8BA2-FD64FBE3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E2ACFEE-6913-48E7-9150-E021CBC9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"/>
            <a:ext cx="12192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3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D82419-C3F4-4B39-84C6-07F31F349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5FB853-661A-466C-8D75-7D943A6884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EB8554B-11C3-4611-B32A-90E9BB6C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1F9571-57D6-4FB4-B720-5FCFF248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8C9734-9AEE-48F8-8792-122A6B9A4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2A32D5-20EC-4138-9B69-85A57A4A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"/>
            <a:ext cx="12192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0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C2EA83-7B6D-4169-A5D3-73B5E00F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B2AAFA-EFE1-4BB1-9E27-141F9A8D0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3387942-DA33-4ECF-8889-68F5592E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944"/>
            <a:ext cx="12192000" cy="64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1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3A9750-FDA7-4134-B8B0-AE1A9CA1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CF115F-E531-4D2D-A95E-7926C644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97B103B-998E-4037-99C0-54460B41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3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51D215-49E1-45B6-A08B-7C98A6E0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6B08A5-D884-446E-9C5E-3EB4FE8C4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B013B6F-A16D-483C-9293-456C2FCC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5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CBAC01-76AA-4014-9F1C-33684E1C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FCF6F5-B9B4-4931-AB13-FF962952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37DF6E3-0819-4170-9963-39F62990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7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662FE3-82A3-491A-9F5B-B2175823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8F9EE9-78CE-4BFC-A8D5-CB382098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D218D1B-2CB1-495E-A504-C0B7ABDD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61"/>
            <a:ext cx="12192000" cy="653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4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60D61E-6846-4BEB-92F5-4ADC99C6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771294-C56D-4A0A-90AF-0089CBFC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6C5814C-6FDD-4432-9811-05E6B3C4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9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23253"/>
          </a:xfrm>
        </p:spPr>
        <p:txBody>
          <a:bodyPr/>
          <a:lstStyle/>
          <a:p>
            <a:r>
              <a:rPr lang="tr-TR" dirty="0"/>
              <a:t>ÖDEVİN AMACI: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EB2D15-D4E6-46BA-BA8B-90F8AFD64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68166"/>
            <a:ext cx="9144000" cy="1574276"/>
          </a:xfrm>
        </p:spPr>
        <p:txBody>
          <a:bodyPr/>
          <a:lstStyle/>
          <a:p>
            <a:r>
              <a:rPr lang="tr-TR" dirty="0"/>
              <a:t>Sipariş Otomasyonu ile </a:t>
            </a:r>
            <a:r>
              <a:rPr lang="tr-TR" dirty="0" err="1"/>
              <a:t>adminin</a:t>
            </a:r>
            <a:r>
              <a:rPr lang="tr-TR" dirty="0"/>
              <a:t> stok ekleme çıkarma güncelleme ve sipariş takibini yapması ayrıca müşterinin de kayıt olarak girişini yapıp ürün sipariş verişini sağlamak</a:t>
            </a:r>
          </a:p>
        </p:txBody>
      </p:sp>
    </p:spTree>
    <p:extLst>
      <p:ext uri="{BB962C8B-B14F-4D97-AF65-F5344CB8AC3E}">
        <p14:creationId xmlns:p14="http://schemas.microsoft.com/office/powerpoint/2010/main" val="155216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2680"/>
          </a:xfrm>
        </p:spPr>
        <p:txBody>
          <a:bodyPr/>
          <a:lstStyle/>
          <a:p>
            <a:r>
              <a:rPr lang="tr-TR" dirty="0"/>
              <a:t>ÖDEVİN KAPSAMI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EB2D15-D4E6-46BA-BA8B-90F8AFD64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0140"/>
            <a:ext cx="9144000" cy="1319753"/>
          </a:xfrm>
        </p:spPr>
        <p:txBody>
          <a:bodyPr/>
          <a:lstStyle/>
          <a:p>
            <a:r>
              <a:rPr lang="tr-TR" dirty="0"/>
              <a:t>Sipariş otomasyonunu kullanan müşterileri ve </a:t>
            </a:r>
            <a:r>
              <a:rPr lang="tr-TR" dirty="0" err="1"/>
              <a:t>admini</a:t>
            </a:r>
            <a:r>
              <a:rPr lang="tr-TR" dirty="0"/>
              <a:t> kapsar. </a:t>
            </a:r>
            <a:r>
              <a:rPr lang="tr-TR" dirty="0" err="1"/>
              <a:t>Admin</a:t>
            </a:r>
            <a:r>
              <a:rPr lang="tr-TR" dirty="0"/>
              <a:t> sipariş ve ürün bilgilerine ulaşabilmektedir.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3305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 DİYAGRAM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410F0CE-0C4E-4F96-9EC0-4BEDE10F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08" y="914400"/>
            <a:ext cx="7863191" cy="47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EKRAN GÖRÜNTÜLERİ</a:t>
            </a:r>
          </a:p>
        </p:txBody>
      </p:sp>
    </p:spTree>
    <p:extLst>
      <p:ext uri="{BB962C8B-B14F-4D97-AF65-F5344CB8AC3E}">
        <p14:creationId xmlns:p14="http://schemas.microsoft.com/office/powerpoint/2010/main" val="4100404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D3B2F5-4641-487D-B282-77F1C9FC9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4EB2D15-D4E6-46BA-BA8B-90F8AFD64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D783370-5874-4039-8AC6-D553567D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411"/>
            <a:ext cx="12192000" cy="64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6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BBB0D3-31BF-45B8-A392-EFC02C1B1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BF4243B-7570-4E9C-82DF-EE94DA597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86A8AB8-315C-4F21-AC09-93E31E91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6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9EB7A5-0F79-4DB8-92DD-47DC22326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0ABC6A-FD81-4597-A3E9-08262B3BB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E3717BB-EB15-42D1-AC1B-A50272BD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1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7D910D-2FF6-47E8-9CD5-401CB8827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900D760-76D3-4B6E-9EA7-EDEB4EA6A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7EEEF1-93FC-4994-8423-FC5113EB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63"/>
            <a:ext cx="12192000" cy="65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11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59</Words>
  <Application>Microsoft Office PowerPoint</Application>
  <PresentationFormat>Geniş ekran</PresentationFormat>
  <Paragraphs>11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Teması</vt:lpstr>
      <vt:lpstr>NESNEYE YÖNELİK PROGRAMLAMA DÖNEM PROJESİ</vt:lpstr>
      <vt:lpstr>ÖDEVİN AMACI:</vt:lpstr>
      <vt:lpstr>ÖDEVİN KAPSAMI</vt:lpstr>
      <vt:lpstr>UML DİYAGRAM</vt:lpstr>
      <vt:lpstr>EKRAN GÖRÜNTÜLERİ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NESNEYE YÖNELİK PROGRAMLAMA DÖNEM PROJESİ</dc:title>
  <dc:creator>hava gündoğan</dc:creator>
  <cp:lastModifiedBy>hava gündoğan</cp:lastModifiedBy>
  <cp:revision>7</cp:revision>
  <dcterms:created xsi:type="dcterms:W3CDTF">2021-12-24T17:52:52Z</dcterms:created>
  <dcterms:modified xsi:type="dcterms:W3CDTF">2021-12-24T20:21:39Z</dcterms:modified>
</cp:coreProperties>
</file>